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5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1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9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5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8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9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0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89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76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8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B618C-81F9-48C0-96F9-06D9259EA87E}" type="datetimeFigureOut">
              <a:rPr lang="en-US" smtClean="0"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FFC7D-E392-4FFF-A86D-86D78F0A38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7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9"/>
          <a:stretch/>
        </p:blipFill>
        <p:spPr bwMode="auto">
          <a:xfrm>
            <a:off x="4618" y="0"/>
            <a:ext cx="2055091" cy="387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9"/>
          <a:stretch/>
        </p:blipFill>
        <p:spPr bwMode="auto">
          <a:xfrm>
            <a:off x="4724400" y="43873"/>
            <a:ext cx="2055091" cy="387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9"/>
          <a:stretch/>
        </p:blipFill>
        <p:spPr bwMode="auto">
          <a:xfrm>
            <a:off x="7010400" y="18473"/>
            <a:ext cx="2055091" cy="387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9"/>
          <a:stretch/>
        </p:blipFill>
        <p:spPr bwMode="auto">
          <a:xfrm>
            <a:off x="2362199" y="-1"/>
            <a:ext cx="2055091" cy="387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9"/>
          <a:stretch/>
        </p:blipFill>
        <p:spPr bwMode="auto">
          <a:xfrm rot="16200000">
            <a:off x="1032163" y="3356615"/>
            <a:ext cx="2055091" cy="387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9"/>
          <a:stretch/>
        </p:blipFill>
        <p:spPr bwMode="auto">
          <a:xfrm rot="16200000">
            <a:off x="5327875" y="3509014"/>
            <a:ext cx="2055091" cy="3876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825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Classical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TCA L.Bouwens (Admin)</dc:creator>
  <cp:lastModifiedBy>TCA L.Bouwens (Admin)</cp:lastModifiedBy>
  <cp:revision>1</cp:revision>
  <dcterms:created xsi:type="dcterms:W3CDTF">2015-03-03T21:08:49Z</dcterms:created>
  <dcterms:modified xsi:type="dcterms:W3CDTF">2015-03-03T21:11:55Z</dcterms:modified>
</cp:coreProperties>
</file>